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336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320" r:id="rId21"/>
    <p:sldId id="275" r:id="rId22"/>
    <p:sldId id="276" r:id="rId23"/>
    <p:sldId id="277" r:id="rId24"/>
    <p:sldId id="321" r:id="rId25"/>
    <p:sldId id="278" r:id="rId26"/>
    <p:sldId id="322" r:id="rId27"/>
    <p:sldId id="323" r:id="rId28"/>
    <p:sldId id="279" r:id="rId29"/>
    <p:sldId id="280" r:id="rId30"/>
    <p:sldId id="281" r:id="rId31"/>
    <p:sldId id="282" r:id="rId32"/>
    <p:sldId id="283" r:id="rId33"/>
    <p:sldId id="284" r:id="rId34"/>
    <p:sldId id="324" r:id="rId35"/>
    <p:sldId id="325" r:id="rId36"/>
    <p:sldId id="285" r:id="rId37"/>
    <p:sldId id="326" r:id="rId38"/>
    <p:sldId id="286" r:id="rId39"/>
    <p:sldId id="287" r:id="rId40"/>
    <p:sldId id="288" r:id="rId41"/>
    <p:sldId id="327" r:id="rId42"/>
    <p:sldId id="289" r:id="rId43"/>
    <p:sldId id="328" r:id="rId44"/>
    <p:sldId id="329" r:id="rId45"/>
    <p:sldId id="330" r:id="rId46"/>
    <p:sldId id="290" r:id="rId47"/>
    <p:sldId id="291" r:id="rId48"/>
    <p:sldId id="292" r:id="rId49"/>
    <p:sldId id="293" r:id="rId50"/>
    <p:sldId id="294" r:id="rId51"/>
    <p:sldId id="337" r:id="rId52"/>
    <p:sldId id="296" r:id="rId53"/>
    <p:sldId id="331" r:id="rId54"/>
    <p:sldId id="297" r:id="rId55"/>
    <p:sldId id="332" r:id="rId56"/>
    <p:sldId id="298" r:id="rId57"/>
    <p:sldId id="299" r:id="rId58"/>
    <p:sldId id="333" r:id="rId59"/>
    <p:sldId id="335" r:id="rId60"/>
    <p:sldId id="300" r:id="rId61"/>
    <p:sldId id="302" r:id="rId62"/>
    <p:sldId id="334" r:id="rId63"/>
    <p:sldId id="318" r:id="rId6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9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ytuł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6" name="Symbol zastępczy daty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ytuł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7" name="Symbol zastępczy zawartości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ytuł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ytuł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25" name="Symbol zastępczy teks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8" name="Symbol zastępczy zawartości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24" name="Symbol zastępczy stopki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29" name="Symbol zastępczy stopki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1" name="Symbol zastępczy daty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BAC5AE-CEE6-4C9B-9FA5-129CF1463917}" type="datetimeFigureOut">
              <a:rPr lang="pl-PL" smtClean="0"/>
              <a:pPr/>
              <a:t>2016-03-22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653180A-A1B4-40FA-B98F-EE176AFFC12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tytuł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-pc\Desktop\080820110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884237"/>
            <a:ext cx="4827587" cy="5973763"/>
          </a:xfrm>
          <a:prstGeom prst="rect">
            <a:avLst/>
          </a:prstGeom>
          <a:noFill/>
        </p:spPr>
      </p:pic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pl-PL" i="1" dirty="0" smtClean="0">
                <a:latin typeface="Baskerville Old Face" pitchFamily="18" charset="0"/>
              </a:rPr>
              <a:t>GRZEGORZ HAISKI</a:t>
            </a:r>
            <a:endParaRPr lang="pl-PL" i="1" dirty="0">
              <a:latin typeface="Baskerville Old Face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6"/>
          <p:cNvSpPr>
            <a:spLocks noGrp="1"/>
          </p:cNvSpPr>
          <p:nvPr>
            <p:ph sz="half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pl-PL" i="1" dirty="0" smtClean="0">
              <a:latin typeface="Baskerville Old Face" pitchFamily="18" charset="0"/>
            </a:endParaRPr>
          </a:p>
          <a:p>
            <a:pPr algn="ctr">
              <a:buNone/>
            </a:pPr>
            <a:r>
              <a:rPr lang="pl-PL" i="1" dirty="0" smtClean="0">
                <a:latin typeface="Baskerville Old Face" pitchFamily="18" charset="0"/>
              </a:rPr>
              <a:t>Mieszkaniec </a:t>
            </a:r>
            <a:r>
              <a:rPr lang="pl-PL" i="1" dirty="0">
                <a:latin typeface="Baskerville Old Face" pitchFamily="18" charset="0"/>
              </a:rPr>
              <a:t>Rudy Śląskiej długoletni pracownik PWiK</a:t>
            </a:r>
          </a:p>
          <a:p>
            <a:pPr algn="ctr">
              <a:buNone/>
            </a:pPr>
            <a:r>
              <a:rPr lang="pl-PL" i="1" dirty="0">
                <a:latin typeface="Baskerville Old Face" pitchFamily="18" charset="0"/>
              </a:rPr>
              <a:t>Sp. z o.o. w Rudzie Śląskiej. </a:t>
            </a:r>
          </a:p>
          <a:p>
            <a:pPr algn="ctr">
              <a:buNone/>
            </a:pPr>
            <a:r>
              <a:rPr lang="pl-PL" i="1" dirty="0">
                <a:latin typeface="Baskerville Old Face" pitchFamily="18" charset="0"/>
              </a:rPr>
              <a:t>Maluje obrazy olejne, akrylowe oraz łączy akwarelę z rysunkiem.  Od 1970r. był wieloletnim członkiem grupy plastycznej</a:t>
            </a:r>
          </a:p>
          <a:p>
            <a:pPr algn="ctr">
              <a:buNone/>
            </a:pPr>
            <a:r>
              <a:rPr lang="pl-PL" i="1" dirty="0">
                <a:latin typeface="Baskerville Old Face" pitchFamily="18" charset="0"/>
              </a:rPr>
              <a:t>„Bielszowice”, „Stowarzyszenia Plastyków </a:t>
            </a:r>
            <a:r>
              <a:rPr lang="pl-PL" i="1" dirty="0" smtClean="0">
                <a:latin typeface="Baskerville Old Face" pitchFamily="18" charset="0"/>
              </a:rPr>
              <a:t>Nieprofesjonalnych”, </a:t>
            </a:r>
            <a:endParaRPr lang="pl-PL" i="1" dirty="0">
              <a:latin typeface="Baskerville Old Face" pitchFamily="18" charset="0"/>
            </a:endParaRPr>
          </a:p>
          <a:p>
            <a:pPr algn="ctr">
              <a:buNone/>
            </a:pPr>
            <a:r>
              <a:rPr lang="pl-PL" i="1" dirty="0">
                <a:latin typeface="Baskerville Old Face" pitchFamily="18" charset="0"/>
              </a:rPr>
              <a:t>„ Na pograniczu”  oraz „Stowarzyszenia Barwy Śląska”   </a:t>
            </a:r>
          </a:p>
          <a:p>
            <a:pPr algn="ctr">
              <a:buNone/>
            </a:pPr>
            <a:r>
              <a:rPr lang="pl-PL" i="1" dirty="0">
                <a:latin typeface="Baskerville Old Face" pitchFamily="18" charset="0"/>
              </a:rPr>
              <a:t>w którym pełnił funkcję wiceprezesa do 2012r. . Od 2012r. członek „Grupy Janowskiej”. Pod okiem wybitnych artystów doskonalił swój warsztat plastyczny na kilkunastu plenerach w kraju i za granicą. Jego obrazy znajdują się w Muzeum Miejskim w Rudzie Śląskiej, Muzeum Śląskim w Katowicach, Muzeum Miejskim w Zabrzu, Muzeum Górnictwa Węglowego w Zabrzu, Bazylice w Licheniu oraz w zbiorach prywatnych. </a:t>
            </a:r>
            <a:r>
              <a:rPr lang="pl-PL" i="1" dirty="0" smtClean="0">
                <a:latin typeface="Baskerville Old Face" pitchFamily="18" charset="0"/>
              </a:rPr>
              <a:t> Od </a:t>
            </a:r>
            <a:r>
              <a:rPr lang="pl-PL" i="1" dirty="0">
                <a:latin typeface="Baskerville Old Face" pitchFamily="18" charset="0"/>
              </a:rPr>
              <a:t>roku 1997 </a:t>
            </a:r>
            <a:r>
              <a:rPr lang="pl-PL" i="1" dirty="0" smtClean="0">
                <a:latin typeface="Baskerville Old Face" pitchFamily="18" charset="0"/>
              </a:rPr>
              <a:t>do dziś miał 19 </a:t>
            </a:r>
            <a:r>
              <a:rPr lang="pl-PL" i="1" dirty="0">
                <a:latin typeface="Baskerville Old Face" pitchFamily="18" charset="0"/>
              </a:rPr>
              <a:t>wystaw indywidualnych</a:t>
            </a:r>
            <a:r>
              <a:rPr lang="pl-PL" i="1" dirty="0" smtClean="0">
                <a:latin typeface="Baskerville Old Face" pitchFamily="18" charset="0"/>
              </a:rPr>
              <a:t>. 15.04.2016 -20 z kolei wystawa w Galerii „Mała” w CIS Ruda </a:t>
            </a:r>
            <a:r>
              <a:rPr lang="pl-PL" i="1" smtClean="0">
                <a:latin typeface="Baskerville Old Face" pitchFamily="18" charset="0"/>
              </a:rPr>
              <a:t>Śląska.W</a:t>
            </a:r>
            <a:r>
              <a:rPr lang="pl-PL" i="1" dirty="0" smtClean="0">
                <a:latin typeface="Baskerville Old Face" pitchFamily="18" charset="0"/>
              </a:rPr>
              <a:t> </a:t>
            </a:r>
            <a:r>
              <a:rPr lang="pl-PL" i="1" dirty="0">
                <a:latin typeface="Baskerville Old Face" pitchFamily="18" charset="0"/>
              </a:rPr>
              <a:t>2010r. Obchodził 40-lecie pracy twórczej połączone z wspólną wystawą z Władysławem </a:t>
            </a:r>
            <a:r>
              <a:rPr lang="pl-PL" i="1" dirty="0" smtClean="0">
                <a:latin typeface="Baskerville Old Face" pitchFamily="18" charset="0"/>
              </a:rPr>
              <a:t>Lucińskim w </a:t>
            </a:r>
            <a:r>
              <a:rPr lang="pl-PL" i="1" dirty="0">
                <a:latin typeface="Baskerville Old Face" pitchFamily="18" charset="0"/>
              </a:rPr>
              <a:t>galerii </a:t>
            </a:r>
          </a:p>
          <a:p>
            <a:pPr algn="ctr">
              <a:buNone/>
            </a:pPr>
            <a:r>
              <a:rPr lang="pl-PL" i="1" dirty="0">
                <a:latin typeface="Baskerville Old Face" pitchFamily="18" charset="0"/>
              </a:rPr>
              <a:t>„Parku Technologiczno-Przemysłowym” w Rudzie Śląskiej.</a:t>
            </a:r>
          </a:p>
          <a:p>
            <a:pPr>
              <a:buNone/>
            </a:pPr>
            <a:r>
              <a:rPr lang="pl-PL" dirty="0"/>
              <a:t>	</a:t>
            </a:r>
          </a:p>
          <a:p>
            <a:endParaRPr lang="pl-PL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latin typeface="+mn-lt"/>
              </a:rPr>
              <a:t>ŚLĄSKA AGONIA</a:t>
            </a:r>
            <a:endParaRPr lang="pl-PL" dirty="0">
              <a:latin typeface="+mn-lt"/>
            </a:endParaRPr>
          </a:p>
        </p:txBody>
      </p:sp>
      <p:sp>
        <p:nvSpPr>
          <p:cNvPr id="7" name="Symbol zastępczy tekstu 6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AKRYL, PŁÓTNO</a:t>
            </a:r>
          </a:p>
          <a:p>
            <a:pPr algn="ctr"/>
            <a:r>
              <a:rPr lang="pl-PL" dirty="0" smtClean="0"/>
              <a:t>WYMIARY: 70x60</a:t>
            </a:r>
            <a:endParaRPr lang="pl-PL" dirty="0"/>
          </a:p>
        </p:txBody>
      </p:sp>
      <p:pic>
        <p:nvPicPr>
          <p:cNvPr id="10" name="Symbol zastępczy zawartości 9" descr="1 (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794948"/>
            <a:ext cx="5340350" cy="4429904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ZIMOWY SPACER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 AKRYL, PŁÓTNO</a:t>
            </a:r>
          </a:p>
          <a:p>
            <a:pPr algn="ctr"/>
            <a:r>
              <a:rPr lang="pl-PL" dirty="0" smtClean="0"/>
              <a:t>WYMIARY: 60x50</a:t>
            </a:r>
          </a:p>
          <a:p>
            <a:endParaRPr lang="pl-PL" dirty="0"/>
          </a:p>
        </p:txBody>
      </p:sp>
      <p:pic>
        <p:nvPicPr>
          <p:cNvPr id="8" name="Symbol zastępczy zawartości 7" descr="1 (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21041" y="609600"/>
            <a:ext cx="3848368" cy="4800600"/>
          </a:xfrm>
        </p:spPr>
      </p:pic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ZIMOWA PANORAMA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OLEJ, PŁYTA</a:t>
            </a:r>
          </a:p>
          <a:p>
            <a:pPr algn="ctr"/>
            <a:r>
              <a:rPr lang="pl-PL" dirty="0" smtClean="0"/>
              <a:t>WYMIARY: 80x60</a:t>
            </a:r>
          </a:p>
          <a:p>
            <a:endParaRPr lang="pl-PL" dirty="0"/>
          </a:p>
        </p:txBody>
      </p:sp>
      <p:pic>
        <p:nvPicPr>
          <p:cNvPr id="8" name="Symbol zastępczy zawartości 7" descr="1 (3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214663"/>
            <a:ext cx="5340350" cy="3590474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BRENNA, KULIG	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OLEJ, PŁYTA</a:t>
            </a:r>
          </a:p>
          <a:p>
            <a:pPr algn="ctr"/>
            <a:r>
              <a:rPr lang="pl-PL" dirty="0" smtClean="0"/>
              <a:t>WYMIARY: 70x50</a:t>
            </a:r>
          </a:p>
          <a:p>
            <a:endParaRPr lang="pl-PL" dirty="0"/>
          </a:p>
        </p:txBody>
      </p:sp>
      <p:pic>
        <p:nvPicPr>
          <p:cNvPr id="10" name="Symbol zastępczy zawartości 9" descr="1 (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111824"/>
            <a:ext cx="5340350" cy="3796152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BRENNA, DOM NA KOTARZU 3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70x50</a:t>
            </a:r>
          </a:p>
          <a:p>
            <a:endParaRPr lang="pl-PL" dirty="0"/>
          </a:p>
        </p:txBody>
      </p:sp>
      <p:pic>
        <p:nvPicPr>
          <p:cNvPr id="8" name="Symbol zastępczy zawartości 7" descr="1 (5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107430"/>
            <a:ext cx="5340350" cy="3804939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 ODWIEDZINY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AKRYL, PŁÓTNO</a:t>
            </a:r>
          </a:p>
          <a:p>
            <a:pPr algn="ctr"/>
            <a:r>
              <a:rPr lang="pl-PL" dirty="0" smtClean="0"/>
              <a:t>WYMIARY: 70x50</a:t>
            </a:r>
          </a:p>
          <a:p>
            <a:endParaRPr lang="pl-PL" dirty="0"/>
          </a:p>
        </p:txBody>
      </p:sp>
      <p:pic>
        <p:nvPicPr>
          <p:cNvPr id="8" name="Symbol zastępczy zawartości 7" descr="1 (6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115822"/>
            <a:ext cx="5340350" cy="378815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GRÓDEK W KOCHŁOWICACH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OLEJ, PŁYTA</a:t>
            </a:r>
          </a:p>
          <a:p>
            <a:pPr algn="ctr"/>
            <a:r>
              <a:rPr lang="pl-PL" dirty="0" smtClean="0"/>
              <a:t>WYMIARY: 70x50</a:t>
            </a:r>
          </a:p>
          <a:p>
            <a:endParaRPr lang="pl-PL" dirty="0"/>
          </a:p>
        </p:txBody>
      </p:sp>
      <p:pic>
        <p:nvPicPr>
          <p:cNvPr id="8" name="Symbol zastępczy zawartości 7" descr="1 (7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157221"/>
            <a:ext cx="5340350" cy="3705357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WĘDKOWANIE NA SKAŁCE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AKRYL, PŁÓTNO</a:t>
            </a:r>
          </a:p>
          <a:p>
            <a:pPr algn="ctr"/>
            <a:r>
              <a:rPr lang="pl-PL" dirty="0" smtClean="0"/>
              <a:t>WYMIARY: 70x50</a:t>
            </a:r>
          </a:p>
          <a:p>
            <a:pPr algn="ctr"/>
            <a:endParaRPr lang="pl-PL" dirty="0" smtClean="0"/>
          </a:p>
          <a:p>
            <a:endParaRPr lang="pl-PL" dirty="0"/>
          </a:p>
        </p:txBody>
      </p:sp>
      <p:pic>
        <p:nvPicPr>
          <p:cNvPr id="8" name="Symbol zastępczy zawartości 7" descr="1 (8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124931"/>
            <a:ext cx="5340350" cy="3769938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BRENNA LODOWISKO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OLEJ, PŁYTA</a:t>
            </a:r>
          </a:p>
          <a:p>
            <a:pPr algn="ctr"/>
            <a:r>
              <a:rPr lang="pl-PL" dirty="0" smtClean="0"/>
              <a:t>WYMIARY: 70x50</a:t>
            </a:r>
          </a:p>
          <a:p>
            <a:endParaRPr lang="pl-PL" dirty="0"/>
          </a:p>
        </p:txBody>
      </p:sp>
      <p:pic>
        <p:nvPicPr>
          <p:cNvPr id="8" name="Symbol zastępczy zawartości 7" descr="1 (9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139243"/>
            <a:ext cx="5340350" cy="3741314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ABSTRAKCJA- MOTYL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AKRYL, PŁÓTNO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10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69055"/>
            <a:ext cx="5340350" cy="428169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YNOTEB- WIEŻOWIEC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OLEJ ,PŁYTA, SZPACHTEL</a:t>
            </a:r>
          </a:p>
          <a:p>
            <a:pPr algn="ctr"/>
            <a:r>
              <a:rPr lang="pl-PL" dirty="0" smtClean="0"/>
              <a:t>WYMIARY: 55x27</a:t>
            </a:r>
          </a:p>
          <a:p>
            <a:endParaRPr lang="pl-PL" dirty="0"/>
          </a:p>
        </p:txBody>
      </p:sp>
      <p:pic>
        <p:nvPicPr>
          <p:cNvPr id="8" name="Symbol zastępczy zawartości 7" descr="1 (1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835349" y="609600"/>
            <a:ext cx="2819752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LAS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OLEJ, PŁYTA</a:t>
            </a:r>
          </a:p>
          <a:p>
            <a:pPr algn="ctr"/>
            <a:r>
              <a:rPr lang="pl-PL" dirty="0" smtClean="0"/>
              <a:t>WYMIARY: 38x29</a:t>
            </a:r>
          </a:p>
          <a:p>
            <a:endParaRPr lang="pl-PL" dirty="0"/>
          </a:p>
        </p:txBody>
      </p:sp>
      <p:pic>
        <p:nvPicPr>
          <p:cNvPr id="8" name="Symbol zastępczy zawartości 7" descr="1 (1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50748" y="609600"/>
            <a:ext cx="3588954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KRZYŻ W CHEBZIU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OLEJ, PŁYTA</a:t>
            </a:r>
          </a:p>
          <a:p>
            <a:pPr algn="ctr"/>
            <a:r>
              <a:rPr lang="pl-PL" dirty="0" smtClean="0"/>
              <a:t>WYMIARY: 45x35</a:t>
            </a:r>
          </a:p>
          <a:p>
            <a:endParaRPr lang="pl-PL" dirty="0"/>
          </a:p>
        </p:txBody>
      </p:sp>
      <p:pic>
        <p:nvPicPr>
          <p:cNvPr id="8" name="Symbol zastępczy zawartości 7" descr="1 (13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82702" y="609600"/>
            <a:ext cx="3525045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TORREADOR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OLEJ, PŁYTA</a:t>
            </a:r>
          </a:p>
          <a:p>
            <a:pPr algn="ctr"/>
            <a:r>
              <a:rPr lang="pl-PL" dirty="0" smtClean="0"/>
              <a:t>WYMIARY: 42x35</a:t>
            </a:r>
          </a:p>
          <a:p>
            <a:endParaRPr lang="pl-PL" dirty="0"/>
          </a:p>
        </p:txBody>
      </p:sp>
      <p:pic>
        <p:nvPicPr>
          <p:cNvPr id="8" name="Symbol zastępczy zawartości 7" descr="1 (1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16493"/>
            <a:ext cx="5340350" cy="4386814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JESIEŃ W PARKU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TECHNIKA:  OLEJ, PŁYTA</a:t>
            </a:r>
          </a:p>
          <a:p>
            <a:pPr algn="ctr"/>
            <a:r>
              <a:rPr lang="pl-PL" dirty="0" smtClean="0"/>
              <a:t>WYMIARY: 44x45</a:t>
            </a:r>
          </a:p>
          <a:p>
            <a:endParaRPr lang="pl-PL" dirty="0"/>
          </a:p>
        </p:txBody>
      </p:sp>
      <p:pic>
        <p:nvPicPr>
          <p:cNvPr id="8" name="Symbol zastępczy zawartości 7" descr="1 (15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947725"/>
            <a:ext cx="5340350" cy="4124349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JABŁKO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PŁYTA, SZPACHTEL</a:t>
            </a:r>
          </a:p>
          <a:p>
            <a:pPr algn="ctr"/>
            <a:r>
              <a:rPr lang="pl-PL" dirty="0" smtClean="0"/>
              <a:t>WYMIARY: 42x35</a:t>
            </a:r>
          </a:p>
          <a:p>
            <a:pPr algn="ctr"/>
            <a:endParaRPr lang="pl-PL" dirty="0"/>
          </a:p>
        </p:txBody>
      </p:sp>
      <p:pic>
        <p:nvPicPr>
          <p:cNvPr id="8" name="Symbol zastępczy zawartości 7" descr="1 (16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38512"/>
            <a:ext cx="5340350" cy="394277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mtClean="0"/>
              <a:t>ZAMEK KSIĄŻ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smtClean="0"/>
              <a:t>TECHNIKA: OLEJ, PŁYTA</a:t>
            </a:r>
          </a:p>
          <a:p>
            <a:pPr algn="ctr"/>
            <a:r>
              <a:rPr lang="pl-PL" smtClean="0"/>
              <a:t>WYMIARY: 50x40</a:t>
            </a:r>
          </a:p>
          <a:p>
            <a:endParaRPr lang="pl-PL" dirty="0"/>
          </a:p>
        </p:txBody>
      </p:sp>
      <p:pic>
        <p:nvPicPr>
          <p:cNvPr id="11" name="Symbol zastępczy zawartości 10" descr="1 (17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931589"/>
            <a:ext cx="5340350" cy="4156622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Kościół św. Prokopa </a:t>
            </a:r>
            <a:br>
              <a:rPr lang="pl-PL" dirty="0" smtClean="0"/>
            </a:br>
            <a:r>
              <a:rPr lang="pl-PL" dirty="0" smtClean="0"/>
              <a:t>w strzelnie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42x35</a:t>
            </a:r>
          </a:p>
          <a:p>
            <a:endParaRPr lang="pl-PL" dirty="0"/>
          </a:p>
        </p:txBody>
      </p:sp>
      <p:pic>
        <p:nvPicPr>
          <p:cNvPr id="8" name="Symbol zastępczy zawartości 7" descr="1 (18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44129" y="609600"/>
            <a:ext cx="3802192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TSUNAMI I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PŁÓTNO</a:t>
            </a:r>
          </a:p>
          <a:p>
            <a:pPr algn="ctr"/>
            <a:r>
              <a:rPr lang="pl-PL" dirty="0" smtClean="0"/>
              <a:t>WYMIARY: 45x35</a:t>
            </a:r>
          </a:p>
          <a:p>
            <a:endParaRPr lang="pl-PL" dirty="0"/>
          </a:p>
        </p:txBody>
      </p:sp>
      <p:pic>
        <p:nvPicPr>
          <p:cNvPr id="8" name="Symbol zastępczy zawartości 7" descr="1 (19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972071"/>
            <a:ext cx="5340350" cy="4075658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TSUNAMI II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PŁÓTNO</a:t>
            </a:r>
          </a:p>
          <a:p>
            <a:pPr algn="ctr"/>
            <a:r>
              <a:rPr lang="pl-PL" dirty="0" smtClean="0"/>
              <a:t>WYMIARY: 44,5x34,5</a:t>
            </a:r>
          </a:p>
          <a:p>
            <a:endParaRPr lang="pl-PL" dirty="0"/>
          </a:p>
        </p:txBody>
      </p:sp>
      <p:pic>
        <p:nvPicPr>
          <p:cNvPr id="8" name="Symbol zastępczy zawartości 7" descr="1 (2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935213"/>
            <a:ext cx="5340350" cy="4149373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TSUNAMI III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PŁÓTNO</a:t>
            </a:r>
          </a:p>
          <a:p>
            <a:pPr algn="ctr"/>
            <a:r>
              <a:rPr lang="pl-PL" dirty="0" smtClean="0"/>
              <a:t>WYMIARY: 45x36</a:t>
            </a:r>
          </a:p>
        </p:txBody>
      </p:sp>
      <p:pic>
        <p:nvPicPr>
          <p:cNvPr id="8" name="Symbol zastępczy zawartości 7" descr="1 (20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988320"/>
            <a:ext cx="5340350" cy="4043159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Modlący się </a:t>
            </a:r>
            <a:r>
              <a:rPr lang="pl-PL" dirty="0" err="1" smtClean="0"/>
              <a:t>jezus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35x27</a:t>
            </a:r>
          </a:p>
          <a:p>
            <a:endParaRPr lang="pl-PL" dirty="0"/>
          </a:p>
        </p:txBody>
      </p:sp>
      <p:pic>
        <p:nvPicPr>
          <p:cNvPr id="8" name="Symbol zastępczy zawartości 7" descr="1 (2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69166" y="609600"/>
            <a:ext cx="3352117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MARTWA NATURA Z KSIĄŻKAMI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44,5x35</a:t>
            </a:r>
          </a:p>
          <a:p>
            <a:endParaRPr lang="pl-PL" dirty="0"/>
          </a:p>
        </p:txBody>
      </p:sp>
      <p:pic>
        <p:nvPicPr>
          <p:cNvPr id="8" name="Symbol zastępczy zawartości 7" descr="1 (23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97672"/>
            <a:ext cx="5340350" cy="4224456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meteory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34x27,5</a:t>
            </a:r>
          </a:p>
          <a:p>
            <a:endParaRPr lang="pl-PL" dirty="0"/>
          </a:p>
        </p:txBody>
      </p:sp>
      <p:pic>
        <p:nvPicPr>
          <p:cNvPr id="8" name="Symbol zastępczy zawartości 7" descr="1 (2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67778" y="609600"/>
            <a:ext cx="3754893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Wieża widokowa na górze sowiej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45x35</a:t>
            </a:r>
          </a:p>
          <a:p>
            <a:endParaRPr lang="pl-PL" dirty="0"/>
          </a:p>
        </p:txBody>
      </p:sp>
      <p:pic>
        <p:nvPicPr>
          <p:cNvPr id="8" name="Symbol zastępczy zawartości 7" descr="1 (25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26890" y="609600"/>
            <a:ext cx="3636669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SZOPIENICE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50x35</a:t>
            </a:r>
          </a:p>
          <a:p>
            <a:endParaRPr lang="pl-PL" dirty="0"/>
          </a:p>
        </p:txBody>
      </p:sp>
      <p:pic>
        <p:nvPicPr>
          <p:cNvPr id="8" name="Symbol zastępczy zawartości 7" descr="1 (26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189887"/>
            <a:ext cx="5340350" cy="3640026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ABSTRAKCJA URWISKO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AKRYL, PŁÓTNO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27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62722"/>
            <a:ext cx="5340350" cy="4294356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INSPIRACJE TATRZAŃSKIE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PŁYTA, SZPACHTEL</a:t>
            </a:r>
          </a:p>
          <a:p>
            <a:pPr algn="ctr"/>
            <a:r>
              <a:rPr lang="pl-PL" dirty="0" smtClean="0"/>
              <a:t>WYMIARY: 48x35</a:t>
            </a:r>
          </a:p>
          <a:p>
            <a:endParaRPr lang="pl-PL" dirty="0"/>
          </a:p>
        </p:txBody>
      </p:sp>
      <p:pic>
        <p:nvPicPr>
          <p:cNvPr id="8" name="Symbol zastępczy zawartości 7" descr="1 (28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27698"/>
            <a:ext cx="5340350" cy="3964404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PEJZAŻ HOLENDERSKI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29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80852"/>
            <a:ext cx="5340350" cy="425809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RZEKA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PŁÓTNO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30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54162"/>
            <a:ext cx="5340350" cy="4311475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KAMIENIEC ZĄBKOWICKI- WIEŻE WODNE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3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70010"/>
            <a:ext cx="5340350" cy="4279779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Czekam na młodzież  świata 2014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42x35</a:t>
            </a:r>
          </a:p>
          <a:p>
            <a:endParaRPr lang="pl-PL" dirty="0"/>
          </a:p>
        </p:txBody>
      </p:sp>
      <p:pic>
        <p:nvPicPr>
          <p:cNvPr id="8" name="Symbol zastępczy zawartości 7" descr="1 (3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283016" y="609600"/>
            <a:ext cx="3924417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Ogród nocą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43x38</a:t>
            </a:r>
          </a:p>
          <a:p>
            <a:endParaRPr lang="pl-PL" dirty="0"/>
          </a:p>
        </p:txBody>
      </p:sp>
      <p:pic>
        <p:nvPicPr>
          <p:cNvPr id="8" name="Symbol zastępczy zawartości 7" descr="1 (33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199439" y="609600"/>
            <a:ext cx="4091572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NIKISZOWIEC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45x34,5</a:t>
            </a:r>
          </a:p>
          <a:p>
            <a:endParaRPr lang="pl-PL" dirty="0"/>
          </a:p>
        </p:txBody>
      </p:sp>
      <p:pic>
        <p:nvPicPr>
          <p:cNvPr id="8" name="Symbol zastępczy zawartości 7" descr="1 (3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85059"/>
            <a:ext cx="5340350" cy="4249681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Podwodne abstrakcje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41,5x34,5</a:t>
            </a:r>
          </a:p>
          <a:p>
            <a:endParaRPr lang="pl-PL" dirty="0"/>
          </a:p>
        </p:txBody>
      </p:sp>
      <p:pic>
        <p:nvPicPr>
          <p:cNvPr id="8" name="Symbol zastępczy zawartości 7" descr="1 (35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10539" y="609600"/>
            <a:ext cx="3869371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Katedra w </a:t>
            </a:r>
            <a:r>
              <a:rPr lang="pl-PL" dirty="0" err="1" smtClean="0"/>
              <a:t>salamance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60x43</a:t>
            </a:r>
          </a:p>
          <a:p>
            <a:pPr algn="ctr"/>
            <a:endParaRPr lang="pl-PL" dirty="0" smtClean="0"/>
          </a:p>
          <a:p>
            <a:endParaRPr lang="pl-PL" dirty="0"/>
          </a:p>
        </p:txBody>
      </p:sp>
      <p:pic>
        <p:nvPicPr>
          <p:cNvPr id="8" name="Symbol zastępczy zawartości 7" descr="1 (36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98816"/>
            <a:ext cx="5340350" cy="3822168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wrzosowisko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PŁÓTNO</a:t>
            </a:r>
          </a:p>
          <a:p>
            <a:pPr algn="ctr"/>
            <a:r>
              <a:rPr lang="pl-PL" dirty="0" smtClean="0"/>
              <a:t>WYMIARY: 50X35</a:t>
            </a:r>
          </a:p>
          <a:p>
            <a:endParaRPr lang="pl-PL" dirty="0"/>
          </a:p>
        </p:txBody>
      </p:sp>
      <p:pic>
        <p:nvPicPr>
          <p:cNvPr id="8" name="Symbol zastępczy zawartości 7" descr="1 (37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64130"/>
            <a:ext cx="5340350" cy="389154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err="1" smtClean="0"/>
              <a:t>KłODZKO</a:t>
            </a:r>
            <a:r>
              <a:rPr lang="pl-PL" dirty="0" smtClean="0"/>
              <a:t>- WIEŻE WODNE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38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36261"/>
            <a:ext cx="5340350" cy="4347278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Kościół m.b. z Lourdes w Kochłowicach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PŁÓTNO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39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44301" y="609600"/>
            <a:ext cx="3801847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Latarnia morska w TWO LIGHTS WG. HOPPERA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PŁÓTNO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40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904113"/>
            <a:ext cx="5340350" cy="4211573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BESTIA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59x44,5</a:t>
            </a:r>
          </a:p>
          <a:p>
            <a:endParaRPr lang="pl-PL" dirty="0"/>
          </a:p>
        </p:txBody>
      </p:sp>
      <p:pic>
        <p:nvPicPr>
          <p:cNvPr id="8" name="Symbol zastępczy zawartości 7" descr="1 (4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62865" y="609600"/>
            <a:ext cx="3564719" cy="4800600"/>
          </a:xfr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Latarnia morska w Jarosławcu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PŁÓTNO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12" name="Symbol zastępczy zawartości 11" descr="1 (4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414506" y="609600"/>
            <a:ext cx="3661438" cy="4800600"/>
          </a:xfrm>
        </p:spPr>
      </p:pic>
    </p:spTree>
  </p:cSld>
  <p:clrMapOvr>
    <a:masterClrMapping/>
  </p:clrMapOvr>
  <p:transition>
    <p:fade thruBlk="1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CZTERY PORY ROKU- ZIMA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65x33</a:t>
            </a:r>
          </a:p>
          <a:p>
            <a:endParaRPr lang="pl-PL" dirty="0"/>
          </a:p>
        </p:txBody>
      </p:sp>
      <p:pic>
        <p:nvPicPr>
          <p:cNvPr id="8" name="Symbol zastępczy zawartości 7" descr="1 (43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685012"/>
            <a:ext cx="5340350" cy="2649776"/>
          </a:xfrm>
        </p:spPr>
      </p:pic>
    </p:spTree>
  </p:cSld>
  <p:clrMapOvr>
    <a:masterClrMapping/>
  </p:clrMapOvr>
  <p:transition>
    <p:fade thruBlk="1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4 PORY ROKU- </a:t>
            </a:r>
            <a:r>
              <a:rPr lang="pl-PL" dirty="0" err="1" smtClean="0"/>
              <a:t>JESIEń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59x44,5</a:t>
            </a:r>
          </a:p>
          <a:p>
            <a:endParaRPr lang="pl-PL" dirty="0"/>
          </a:p>
        </p:txBody>
      </p:sp>
      <p:pic>
        <p:nvPicPr>
          <p:cNvPr id="8" name="Symbol zastępczy zawartości 7" descr="1 (4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941939"/>
            <a:ext cx="5340350" cy="4135921"/>
          </a:xfrm>
        </p:spPr>
      </p:pic>
    </p:spTree>
  </p:cSld>
  <p:clrMapOvr>
    <a:masterClrMapping/>
  </p:clrMapOvr>
  <p:transition>
    <p:fade thruBlk="1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err="1" smtClean="0"/>
              <a:t>JABłKO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 , SZPACHTLA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45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41495"/>
            <a:ext cx="5340350" cy="4336809"/>
          </a:xfrm>
        </p:spPr>
      </p:pic>
    </p:spTree>
  </p:cSld>
  <p:clrMapOvr>
    <a:masterClrMapping/>
  </p:clrMapOvr>
  <p:transition>
    <p:fade thruBlk="1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KATEDRA NOTRE DAME W PARYŻU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62x44</a:t>
            </a:r>
          </a:p>
          <a:p>
            <a:endParaRPr lang="pl-PL" dirty="0"/>
          </a:p>
        </p:txBody>
      </p:sp>
      <p:pic>
        <p:nvPicPr>
          <p:cNvPr id="8" name="Symbol zastępczy zawartości 7" descr="1 (46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69795"/>
            <a:ext cx="5340350" cy="3880209"/>
          </a:xfrm>
        </p:spPr>
      </p:pic>
    </p:spTree>
  </p:cSld>
  <p:clrMapOvr>
    <a:masterClrMapping/>
  </p:clrMapOvr>
  <p:transition>
    <p:fade thruBlk="1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4 PORY ROKU- WIOSNA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59x44,5</a:t>
            </a:r>
          </a:p>
          <a:p>
            <a:endParaRPr lang="pl-PL" dirty="0"/>
          </a:p>
        </p:txBody>
      </p:sp>
      <p:pic>
        <p:nvPicPr>
          <p:cNvPr id="8" name="Symbol zastępczy zawartości 7" descr="1 (47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34844"/>
            <a:ext cx="5340350" cy="3950111"/>
          </a:xfrm>
        </p:spPr>
      </p:pic>
    </p:spTree>
  </p:cSld>
  <p:clrMapOvr>
    <a:masterClrMapping/>
  </p:clrMapOvr>
  <p:transition>
    <p:fade thruBlk="1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ZAMEK KSIĄŻ II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55x40</a:t>
            </a:r>
          </a:p>
          <a:p>
            <a:endParaRPr lang="pl-PL" dirty="0"/>
          </a:p>
        </p:txBody>
      </p:sp>
      <p:pic>
        <p:nvPicPr>
          <p:cNvPr id="8" name="Symbol zastępczy zawartości 7" descr="1 (48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10953"/>
            <a:ext cx="5340350" cy="3997893"/>
          </a:xfrm>
        </p:spPr>
      </p:pic>
    </p:spTree>
  </p:cSld>
  <p:clrMapOvr>
    <a:masterClrMapping/>
  </p:clrMapOvr>
  <p:transition>
    <p:fade thruBlk="1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WILNO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61x45</a:t>
            </a:r>
          </a:p>
          <a:p>
            <a:endParaRPr lang="pl-PL" dirty="0"/>
          </a:p>
        </p:txBody>
      </p:sp>
      <p:pic>
        <p:nvPicPr>
          <p:cNvPr id="5" name="Symbol zastępczy zawartości 4" descr="1 (49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20268"/>
            <a:ext cx="5340350" cy="3979263"/>
          </a:xfrm>
        </p:spPr>
      </p:pic>
    </p:spTree>
  </p:cSld>
  <p:clrMapOvr>
    <a:masterClrMapping/>
  </p:clrMapOvr>
  <p:transition>
    <p:fade thruBlk="1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Zamek w </a:t>
            </a:r>
            <a:r>
              <a:rPr lang="pl-PL" dirty="0" err="1" smtClean="0"/>
              <a:t>mosznej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58x42</a:t>
            </a:r>
          </a:p>
          <a:p>
            <a:endParaRPr lang="pl-PL" dirty="0"/>
          </a:p>
        </p:txBody>
      </p:sp>
      <p:pic>
        <p:nvPicPr>
          <p:cNvPr id="8" name="Symbol zastępczy zawartości 7" descr="1 (50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698746"/>
            <a:ext cx="5340350" cy="2622307"/>
          </a:xfrm>
        </p:spPr>
      </p:pic>
    </p:spTree>
  </p:cSld>
  <p:clrMapOvr>
    <a:masterClrMapping/>
  </p:clrMapOvr>
  <p:transition>
    <p:fade thruBlk="1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PATRYK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5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370428" y="609600"/>
            <a:ext cx="3749594" cy="4800600"/>
          </a:xfrm>
        </p:spPr>
      </p:pic>
    </p:spTree>
  </p:cSld>
  <p:clrMapOvr>
    <a:masterClrMapping/>
  </p:clrMapOvr>
  <p:transition>
    <p:fade thruBlk="1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WIEJSKI KOŚCIOŁEK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55x42</a:t>
            </a:r>
          </a:p>
          <a:p>
            <a:endParaRPr lang="pl-PL" dirty="0"/>
          </a:p>
        </p:txBody>
      </p:sp>
      <p:pic>
        <p:nvPicPr>
          <p:cNvPr id="8" name="Symbol zastępczy zawartości 7" descr="1 (5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89544"/>
            <a:ext cx="5340350" cy="4240711"/>
          </a:xfrm>
        </p:spPr>
      </p:pic>
    </p:spTree>
  </p:cSld>
  <p:clrMapOvr>
    <a:masterClrMapping/>
  </p:clrMapOvr>
  <p:transition>
    <p:fade thruBlk="1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Las </a:t>
            </a:r>
            <a:r>
              <a:rPr lang="pl-PL" dirty="0" err="1" smtClean="0"/>
              <a:t>wg</a:t>
            </a:r>
            <a:r>
              <a:rPr lang="pl-PL" dirty="0" smtClean="0"/>
              <a:t>. </a:t>
            </a:r>
            <a:r>
              <a:rPr lang="pl-PL" dirty="0" err="1" smtClean="0"/>
              <a:t>sziszkina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56x42</a:t>
            </a:r>
          </a:p>
          <a:p>
            <a:endParaRPr lang="pl-PL" dirty="0"/>
          </a:p>
        </p:txBody>
      </p:sp>
      <p:pic>
        <p:nvPicPr>
          <p:cNvPr id="8" name="Symbol zastępczy zawartości 7" descr="1 (53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05727" y="609600"/>
            <a:ext cx="3478996" cy="4800600"/>
          </a:xfrm>
        </p:spPr>
      </p:pic>
    </p:spTree>
  </p:cSld>
  <p:clrMapOvr>
    <a:masterClrMapping/>
  </p:clrMapOvr>
  <p:transition>
    <p:fade thruBlk="1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err="1" smtClean="0"/>
              <a:t>wenecja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61x45</a:t>
            </a:r>
          </a:p>
          <a:p>
            <a:endParaRPr lang="pl-PL" dirty="0"/>
          </a:p>
        </p:txBody>
      </p:sp>
      <p:pic>
        <p:nvPicPr>
          <p:cNvPr id="8" name="Symbol zastępczy zawartości 7" descr="1 (5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22216"/>
            <a:ext cx="5340350" cy="3975368"/>
          </a:xfrm>
        </p:spPr>
      </p:pic>
    </p:spTree>
  </p:cSld>
  <p:clrMapOvr>
    <a:masterClrMapping/>
  </p:clrMapOvr>
  <p:transition>
    <p:fade thruBlk="1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err="1" smtClean="0"/>
              <a:t>Ynoteb</a:t>
            </a:r>
            <a:r>
              <a:rPr lang="pl-PL" dirty="0" smtClean="0"/>
              <a:t>- bloki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50x33</a:t>
            </a:r>
          </a:p>
          <a:p>
            <a:endParaRPr lang="pl-PL" dirty="0"/>
          </a:p>
        </p:txBody>
      </p:sp>
      <p:pic>
        <p:nvPicPr>
          <p:cNvPr id="8" name="Symbol zastępczy zawartości 7" descr="1 (55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225080"/>
            <a:ext cx="5340350" cy="3569639"/>
          </a:xfrm>
        </p:spPr>
      </p:pic>
    </p:spTree>
  </p:cSld>
  <p:clrMapOvr>
    <a:masterClrMapping/>
  </p:clrMapOvr>
  <p:transition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err="1" smtClean="0"/>
              <a:t>Kwk</a:t>
            </a:r>
            <a:r>
              <a:rPr lang="pl-PL" dirty="0" smtClean="0"/>
              <a:t> nowy wirek 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54,5x27</a:t>
            </a:r>
          </a:p>
          <a:p>
            <a:endParaRPr lang="pl-PL" dirty="0"/>
          </a:p>
        </p:txBody>
      </p:sp>
      <p:pic>
        <p:nvPicPr>
          <p:cNvPr id="8" name="Symbol zastępczy zawartości 7" descr="1 (56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721749"/>
            <a:ext cx="5340350" cy="2576302"/>
          </a:xfrm>
        </p:spPr>
      </p:pic>
    </p:spTree>
  </p:cSld>
  <p:clrMapOvr>
    <a:masterClrMapping/>
  </p:clrMapOvr>
  <p:transition>
    <p:fade thruBlk="1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gruszka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12" name="Symbol zastępczy zawartości 11" descr="1 (57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4378971" y="609600"/>
            <a:ext cx="3732507" cy="4800600"/>
          </a:xfrm>
        </p:spPr>
      </p:pic>
    </p:spTree>
  </p:cSld>
  <p:clrMapOvr>
    <a:masterClrMapping/>
  </p:clrMapOvr>
  <p:transition>
    <p:fade thruBlk="1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cytryna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PŁYTA, SZPACHTLA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58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845313"/>
            <a:ext cx="5340350" cy="4329174"/>
          </a:xfrm>
        </p:spPr>
      </p:pic>
    </p:spTree>
  </p:cSld>
  <p:clrMapOvr>
    <a:masterClrMapping/>
  </p:clrMapOvr>
  <p:transition>
    <p:fade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err="1" smtClean="0"/>
              <a:t>CZEREśNIE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PŁYTA, SZPACHTLA</a:t>
            </a:r>
          </a:p>
          <a:p>
            <a:pPr algn="ctr"/>
            <a:r>
              <a:rPr lang="pl-PL" dirty="0" smtClean="0"/>
              <a:t>WYMIARY: 50x40</a:t>
            </a:r>
          </a:p>
          <a:p>
            <a:endParaRPr lang="pl-PL" dirty="0"/>
          </a:p>
        </p:txBody>
      </p:sp>
      <p:pic>
        <p:nvPicPr>
          <p:cNvPr id="8" name="Symbol zastępczy zawartości 7" descr="1 (60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799412"/>
            <a:ext cx="5340350" cy="4420975"/>
          </a:xfrm>
        </p:spPr>
      </p:pic>
    </p:spTree>
  </p:cSld>
  <p:clrMapOvr>
    <a:masterClrMapping/>
  </p:clrMapOvr>
  <p:transition>
    <p:fade thruBlk="1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Skalne słonie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smtClean="0"/>
              <a:t>WYMIARY: 60x44</a:t>
            </a:r>
          </a:p>
          <a:p>
            <a:endParaRPr lang="pl-PL" dirty="0"/>
          </a:p>
        </p:txBody>
      </p:sp>
      <p:pic>
        <p:nvPicPr>
          <p:cNvPr id="8" name="Symbol zastępczy zawartości 7" descr="1 (61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56712" y="609600"/>
            <a:ext cx="3377025" cy="4800600"/>
          </a:xfrm>
        </p:spPr>
      </p:pic>
    </p:spTree>
  </p:cSld>
  <p:clrMapOvr>
    <a:masterClrMapping/>
  </p:clrMapOvr>
  <p:transition>
    <p:fade thruBlk="1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Misie </a:t>
            </a:r>
            <a:r>
              <a:rPr lang="pl-PL" dirty="0" err="1" smtClean="0"/>
              <a:t>wg</a:t>
            </a:r>
            <a:r>
              <a:rPr lang="pl-PL" dirty="0" smtClean="0"/>
              <a:t>. </a:t>
            </a:r>
            <a:r>
              <a:rPr lang="pl-PL" dirty="0" err="1" smtClean="0"/>
              <a:t>sziszkina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algn="ctr"/>
            <a:r>
              <a:rPr lang="pl-PL" dirty="0" smtClean="0"/>
              <a:t>TECHNIKA: OLEJ, PŁYTA</a:t>
            </a:r>
          </a:p>
          <a:p>
            <a:pPr algn="ctr"/>
            <a:r>
              <a:rPr lang="pl-PL" dirty="0" smtClean="0"/>
              <a:t>WYMIARY: 98x50</a:t>
            </a:r>
            <a:endParaRPr lang="pl-PL" dirty="0"/>
          </a:p>
        </p:txBody>
      </p:sp>
      <p:pic>
        <p:nvPicPr>
          <p:cNvPr id="8" name="Symbol zastępczy zawartości 7" descr="1 (62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665376"/>
            <a:ext cx="5340350" cy="2689048"/>
          </a:xfrm>
        </p:spPr>
      </p:pic>
    </p:spTree>
  </p:cSld>
  <p:clrMapOvr>
    <a:masterClrMapping/>
  </p:clrMapOvr>
  <p:transition>
    <p:fade thruBlk="1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ędrówka">
  <a:themeElements>
    <a:clrScheme name="Średni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Energetyczny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Wędrówk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192</TotalTime>
  <Words>713</Words>
  <Application>Microsoft Office PowerPoint</Application>
  <PresentationFormat>Pokaz na ekranie (4:3)</PresentationFormat>
  <Paragraphs>193</Paragraphs>
  <Slides>63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63</vt:i4>
      </vt:variant>
    </vt:vector>
  </HeadingPairs>
  <TitlesOfParts>
    <vt:vector size="64" baseType="lpstr">
      <vt:lpstr>Wędrówka</vt:lpstr>
      <vt:lpstr>GRZEGORZ HAISKI</vt:lpstr>
      <vt:lpstr>Slajd 2</vt:lpstr>
      <vt:lpstr>ŚLĄSKA AGONIA</vt:lpstr>
      <vt:lpstr>ZIMOWY SPACER</vt:lpstr>
      <vt:lpstr>ZIMOWA PANORAMA</vt:lpstr>
      <vt:lpstr>BRENNA, KULIG </vt:lpstr>
      <vt:lpstr>BRENNA, DOM NA KOTARZU 3</vt:lpstr>
      <vt:lpstr>W ODWIEDZINY</vt:lpstr>
      <vt:lpstr>GRÓDEK W KOCHŁOWICACH</vt:lpstr>
      <vt:lpstr>WĘDKOWANIE NA SKAŁCE</vt:lpstr>
      <vt:lpstr>BRENNA LODOWISKO</vt:lpstr>
      <vt:lpstr>ABSTRAKCJA- MOTYL</vt:lpstr>
      <vt:lpstr>YNOTEB- WIEŻOWIEC</vt:lpstr>
      <vt:lpstr>LAS</vt:lpstr>
      <vt:lpstr>KRZYŻ W CHEBZIU</vt:lpstr>
      <vt:lpstr>TORREADOR</vt:lpstr>
      <vt:lpstr>JESIEŃ W PARKU</vt:lpstr>
      <vt:lpstr>JABŁKO</vt:lpstr>
      <vt:lpstr>ZAMEK KSIĄŻ</vt:lpstr>
      <vt:lpstr>Kościół św. Prokopa  w strzelnie</vt:lpstr>
      <vt:lpstr>TSUNAMI I</vt:lpstr>
      <vt:lpstr>TSUNAMI II</vt:lpstr>
      <vt:lpstr>TSUNAMI III</vt:lpstr>
      <vt:lpstr>Modlący się jezus</vt:lpstr>
      <vt:lpstr>MARTWA NATURA Z KSIĄŻKAMI</vt:lpstr>
      <vt:lpstr>meteory</vt:lpstr>
      <vt:lpstr>Wieża widokowa na górze sowiej</vt:lpstr>
      <vt:lpstr>SZOPIENICE</vt:lpstr>
      <vt:lpstr>ABSTRAKCJA URWISKO</vt:lpstr>
      <vt:lpstr>INSPIRACJE TATRZAŃSKIE</vt:lpstr>
      <vt:lpstr>PEJZAŻ HOLENDERSKI</vt:lpstr>
      <vt:lpstr>RZEKA</vt:lpstr>
      <vt:lpstr>KAMIENIEC ZĄBKOWICKI- WIEŻE WODNE</vt:lpstr>
      <vt:lpstr>Czekam na młodzież  świata 2014</vt:lpstr>
      <vt:lpstr>Ogród nocą</vt:lpstr>
      <vt:lpstr>NIKISZOWIEC</vt:lpstr>
      <vt:lpstr>Podwodne abstrakcje</vt:lpstr>
      <vt:lpstr>Katedra w salamance</vt:lpstr>
      <vt:lpstr>wrzosowisko</vt:lpstr>
      <vt:lpstr>KłODZKO- WIEŻE WODNE</vt:lpstr>
      <vt:lpstr>Kościół m.b. z Lourdes w Kochłowicach</vt:lpstr>
      <vt:lpstr>Latarnia morska w TWO LIGHTS WG. HOPPERA</vt:lpstr>
      <vt:lpstr>BESTIA</vt:lpstr>
      <vt:lpstr>Latarnia morska w Jarosławcu</vt:lpstr>
      <vt:lpstr>CZTERY PORY ROKU- ZIMA</vt:lpstr>
      <vt:lpstr>4 PORY ROKU- JESIEń</vt:lpstr>
      <vt:lpstr>JABłKO</vt:lpstr>
      <vt:lpstr>KATEDRA NOTRE DAME W PARYŻU</vt:lpstr>
      <vt:lpstr>4 PORY ROKU- WIOSNA</vt:lpstr>
      <vt:lpstr>ZAMEK KSIĄŻ II</vt:lpstr>
      <vt:lpstr>WILNO</vt:lpstr>
      <vt:lpstr>Zamek w mosznej</vt:lpstr>
      <vt:lpstr>PATRYK</vt:lpstr>
      <vt:lpstr>WIEJSKI KOŚCIOŁEK</vt:lpstr>
      <vt:lpstr>Las wg. sziszkina</vt:lpstr>
      <vt:lpstr>wenecja</vt:lpstr>
      <vt:lpstr>Ynoteb- bloki</vt:lpstr>
      <vt:lpstr>Kwk nowy wirek </vt:lpstr>
      <vt:lpstr>gruszka</vt:lpstr>
      <vt:lpstr>cytryna</vt:lpstr>
      <vt:lpstr>CZEREśNIE</vt:lpstr>
      <vt:lpstr>Skalne słonie</vt:lpstr>
      <vt:lpstr>Misie wg. sziszkina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GRZEGORZ HAISKI</dc:title>
  <dc:creator>Adam</dc:creator>
  <cp:lastModifiedBy>Adam</cp:lastModifiedBy>
  <cp:revision>31</cp:revision>
  <dcterms:created xsi:type="dcterms:W3CDTF">2016-02-22T09:32:03Z</dcterms:created>
  <dcterms:modified xsi:type="dcterms:W3CDTF">2016-03-22T11:22:36Z</dcterms:modified>
</cp:coreProperties>
</file>